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Roboto"/>
      <p:regular r:id="rId10"/>
      <p:bold r:id="rId11"/>
      <p:italic r:id="rId12"/>
      <p:boldItalic r:id="rId13"/>
    </p:embeddedFont>
    <p:embeddedFont>
      <p:font typeface="Merriweather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.fntdata"/><Relationship Id="rId10" Type="http://schemas.openxmlformats.org/officeDocument/2006/relationships/font" Target="fonts/Roboto-regular.fntdata"/><Relationship Id="rId13" Type="http://schemas.openxmlformats.org/officeDocument/2006/relationships/font" Target="fonts/Roboto-boldItalic.fntdata"/><Relationship Id="rId12" Type="http://schemas.openxmlformats.org/officeDocument/2006/relationships/font" Target="fonts/Robot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erriweather-bold.fntdata"/><Relationship Id="rId14" Type="http://schemas.openxmlformats.org/officeDocument/2006/relationships/font" Target="fonts/Merriweather-regular.fntdata"/><Relationship Id="rId17" Type="http://schemas.openxmlformats.org/officeDocument/2006/relationships/font" Target="fonts/Merriweather-boldItalic.fntdata"/><Relationship Id="rId16" Type="http://schemas.openxmlformats.org/officeDocument/2006/relationships/font" Target="fonts/Merriweather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ef2847da42_0_1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ef2847da42_0_1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ef2847da42_0_1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ef2847da42_0_1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ef2847da42_0_1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ef2847da42_0_1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125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hasCustomPrompt="1" type="title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57" name="Google Shape;5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48099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" name="Google Shape;16;p3"/>
          <p:cNvSpPr/>
          <p:nvPr/>
        </p:nvSpPr>
        <p:spPr>
          <a:xfrm>
            <a:off x="0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0"/>
            <a:ext cx="431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/>
          <p:nvPr/>
        </p:nvSpPr>
        <p:spPr>
          <a:xfrm>
            <a:off x="0" y="44125"/>
            <a:ext cx="4313625" cy="4399375"/>
          </a:xfrm>
          <a:custGeom>
            <a:rect b="b" l="l" r="r" t="t"/>
            <a:pathLst>
              <a:path extrusionOk="0" h="175975" w="172545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Google Shape;22;p4"/>
          <p:cNvSpPr/>
          <p:nvPr/>
        </p:nvSpPr>
        <p:spPr>
          <a:xfrm>
            <a:off x="-125" y="0"/>
            <a:ext cx="4316900" cy="4395600"/>
          </a:xfrm>
          <a:custGeom>
            <a:rect b="b" l="l" r="r" t="t"/>
            <a:pathLst>
              <a:path extrusionOk="0" h="175824" w="172676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Google Shape;23;p4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5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2" type="body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0" y="0"/>
            <a:ext cx="3764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 txBox="1"/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311700" y="2390650"/>
            <a:ext cx="3127500" cy="229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3" name="Google Shape;43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9"/>
          <p:cNvSpPr txBox="1"/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" type="subTitle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8" name="Google Shape;48;p9"/>
          <p:cNvSpPr txBox="1"/>
          <p:nvPr>
            <p:ph idx="2" type="body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0" y="4369000"/>
            <a:ext cx="9144000" cy="77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10"/>
          <p:cNvSpPr txBox="1"/>
          <p:nvPr>
            <p:ph idx="1" type="body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radig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/>
          <p:nvPr>
            <p:ph type="ctrTitle"/>
          </p:nvPr>
        </p:nvSpPr>
        <p:spPr>
          <a:xfrm>
            <a:off x="394625" y="548575"/>
            <a:ext cx="8520600" cy="160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/>
              <a:t>My Personal Celebrity’s Name is:</a:t>
            </a:r>
            <a:endParaRPr sz="43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idx="1" type="body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a photo of my personal celebrity doing _____________.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/>
          <p:nvPr>
            <p:ph idx="1" type="body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2.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3.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4.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5.</a:t>
            </a:r>
            <a:endParaRPr/>
          </a:p>
        </p:txBody>
      </p:sp>
      <p:sp>
        <p:nvSpPr>
          <p:cNvPr id="75" name="Google Shape;75;p15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These</a:t>
            </a:r>
            <a:r>
              <a:rPr lang="en" sz="2320"/>
              <a:t> are the reasons why______is a celebrity to me.</a:t>
            </a:r>
            <a:endParaRPr sz="2320"/>
          </a:p>
        </p:txBody>
      </p:sp>
      <p:sp>
        <p:nvSpPr>
          <p:cNvPr id="76" name="Google Shape;76;p15"/>
          <p:cNvSpPr txBox="1"/>
          <p:nvPr>
            <p:ph idx="2" type="body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6.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7.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8.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9.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10.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>
            <p:ph type="title"/>
          </p:nvPr>
        </p:nvSpPr>
        <p:spPr>
          <a:xfrm>
            <a:off x="311700" y="1696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I managed my one of my personal celebrity’s one social media pages, this is what it would look like.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radigm">
  <a:themeElements>
    <a:clrScheme name="Paradigm">
      <a:dk1>
        <a:srgbClr val="31394D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